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63" r:id="rId6"/>
    <p:sldId id="259" r:id="rId7"/>
    <p:sldId id="260" r:id="rId8"/>
    <p:sldId id="261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313D-3F5C-462B-B0B1-AD23DE5282BA}" type="datetimeFigureOut">
              <a:rPr lang="en-AU" smtClean="0"/>
              <a:t>5/09/2014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2BCD9-F2EC-4925-A413-C6DA184EE4BB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313D-3F5C-462B-B0B1-AD23DE5282BA}" type="datetimeFigureOut">
              <a:rPr lang="en-AU" smtClean="0"/>
              <a:t>5/09/2014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2BCD9-F2EC-4925-A413-C6DA184EE4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313D-3F5C-462B-B0B1-AD23DE5282BA}" type="datetimeFigureOut">
              <a:rPr lang="en-AU" smtClean="0"/>
              <a:t>5/09/2014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2BCD9-F2EC-4925-A413-C6DA184EE4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313D-3F5C-462B-B0B1-AD23DE5282BA}" type="datetimeFigureOut">
              <a:rPr lang="en-AU" smtClean="0"/>
              <a:t>5/09/2014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2BCD9-F2EC-4925-A413-C6DA184EE4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313D-3F5C-462B-B0B1-AD23DE5282BA}" type="datetimeFigureOut">
              <a:rPr lang="en-AU" smtClean="0"/>
              <a:t>5/09/2014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2BCD9-F2EC-4925-A413-C6DA184EE4BB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313D-3F5C-462B-B0B1-AD23DE5282BA}" type="datetimeFigureOut">
              <a:rPr lang="en-AU" smtClean="0"/>
              <a:t>5/09/2014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2BCD9-F2EC-4925-A413-C6DA184EE4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313D-3F5C-462B-B0B1-AD23DE5282BA}" type="datetimeFigureOut">
              <a:rPr lang="en-AU" smtClean="0"/>
              <a:t>5/09/2014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2BCD9-F2EC-4925-A413-C6DA184EE4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313D-3F5C-462B-B0B1-AD23DE5282BA}" type="datetimeFigureOut">
              <a:rPr lang="en-AU" smtClean="0"/>
              <a:t>5/09/2014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2BCD9-F2EC-4925-A413-C6DA184EE4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313D-3F5C-462B-B0B1-AD23DE5282BA}" type="datetimeFigureOut">
              <a:rPr lang="en-AU" smtClean="0"/>
              <a:t>5/09/2014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2BCD9-F2EC-4925-A413-C6DA184EE4B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313D-3F5C-462B-B0B1-AD23DE5282BA}" type="datetimeFigureOut">
              <a:rPr lang="en-AU" smtClean="0"/>
              <a:t>5/09/2014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2BCD9-F2EC-4925-A413-C6DA184EE4BB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E52313D-3F5C-462B-B0B1-AD23DE5282BA}" type="datetimeFigureOut">
              <a:rPr lang="en-AU" smtClean="0"/>
              <a:t>5/09/2014</a:t>
            </a:fld>
            <a:endParaRPr lang="en-AU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562BCD9-F2EC-4925-A413-C6DA184EE4BB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E52313D-3F5C-462B-B0B1-AD23DE5282BA}" type="datetimeFigureOut">
              <a:rPr lang="en-AU" smtClean="0"/>
              <a:t>5/09/2014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562BCD9-F2EC-4925-A413-C6DA184EE4BB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Donnie </a:t>
            </a:r>
            <a:r>
              <a:rPr lang="en-AU" dirty="0" err="1" smtClean="0"/>
              <a:t>Darko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	</a:t>
            </a:r>
            <a:r>
              <a:rPr lang="en-AU" dirty="0" smtClean="0"/>
              <a:t>Character List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5782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Cherita</a:t>
            </a:r>
            <a:r>
              <a:rPr lang="en-AU" dirty="0" smtClean="0"/>
              <a:t> Chen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Is teased, says ‘</a:t>
            </a:r>
            <a:r>
              <a:rPr lang="en-AU" dirty="0" err="1" smtClean="0"/>
              <a:t>chut</a:t>
            </a:r>
            <a:r>
              <a:rPr lang="en-AU" dirty="0" smtClean="0"/>
              <a:t> up’ instead of ‘shut up’ and is told to ‘go back to China’</a:t>
            </a:r>
          </a:p>
          <a:p>
            <a:r>
              <a:rPr lang="en-AU" dirty="0" smtClean="0"/>
              <a:t>Donnie sticks up for her</a:t>
            </a:r>
          </a:p>
          <a:p>
            <a:r>
              <a:rPr lang="en-AU" dirty="0" smtClean="0"/>
              <a:t>Is in love with Donnie</a:t>
            </a:r>
          </a:p>
          <a:p>
            <a:r>
              <a:rPr lang="en-AU" dirty="0" smtClean="0"/>
              <a:t>Resilient – participates in the talent contest because she wants to</a:t>
            </a:r>
          </a:p>
          <a:p>
            <a:r>
              <a:rPr lang="en-AU" dirty="0" smtClean="0"/>
              <a:t>Donnie tells her “I promise that one day everything will be better for you”</a:t>
            </a:r>
          </a:p>
        </p:txBody>
      </p:sp>
    </p:spTree>
    <p:extLst>
      <p:ext uri="{BB962C8B-B14F-4D97-AF65-F5344CB8AC3E}">
        <p14:creationId xmlns:p14="http://schemas.microsoft.com/office/powerpoint/2010/main" val="316932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Kitty Farmer (PE teacher)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Very religious</a:t>
            </a:r>
          </a:p>
          <a:p>
            <a:r>
              <a:rPr lang="en-AU" dirty="0" smtClean="0"/>
              <a:t>Doesn’t listen to Donnie and thinks less of his family because of Donnie’s behaviour</a:t>
            </a:r>
          </a:p>
          <a:p>
            <a:r>
              <a:rPr lang="en-AU" dirty="0" smtClean="0"/>
              <a:t>Reveres Jim Cunningham and won’t listen to reason when he is caught with child porn</a:t>
            </a:r>
          </a:p>
          <a:p>
            <a:r>
              <a:rPr lang="en-AU" dirty="0" smtClean="0"/>
              <a:t>Conservative thinker</a:t>
            </a:r>
          </a:p>
          <a:p>
            <a:r>
              <a:rPr lang="en-AU" dirty="0" smtClean="0"/>
              <a:t>Doesn’t like Ms Pomeroy’s educational methods and pushes to get her fired</a:t>
            </a:r>
          </a:p>
          <a:p>
            <a:r>
              <a:rPr lang="en-AU" dirty="0" smtClean="0"/>
              <a:t>Encourages teaching that doesn’t push the envelope</a:t>
            </a:r>
          </a:p>
          <a:p>
            <a:r>
              <a:rPr lang="en-AU" dirty="0" smtClean="0"/>
              <a:t>She is the reason that Rose </a:t>
            </a:r>
            <a:r>
              <a:rPr lang="en-AU" dirty="0" err="1" smtClean="0"/>
              <a:t>Darko</a:t>
            </a:r>
            <a:r>
              <a:rPr lang="en-AU" dirty="0" smtClean="0"/>
              <a:t> has to go with Donnie’s little sister and leave her family alone, because she has to support Jim Cunningham in his court appearance.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533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Professor </a:t>
            </a:r>
            <a:r>
              <a:rPr lang="en-AU" dirty="0" err="1" smtClean="0"/>
              <a:t>Monnitoff</a:t>
            </a:r>
            <a:r>
              <a:rPr lang="en-AU" dirty="0" smtClean="0"/>
              <a:t> (science t)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In a relationship with Karen Pomeroy</a:t>
            </a:r>
          </a:p>
          <a:p>
            <a:r>
              <a:rPr lang="en-AU" dirty="0" smtClean="0"/>
              <a:t>Donnie’s science teacher and gives him the book on time travel – “Don’t tell anyone I gave you this”</a:t>
            </a:r>
          </a:p>
          <a:p>
            <a:r>
              <a:rPr lang="en-AU" dirty="0" smtClean="0"/>
              <a:t>Is limited in what he can discuss with Donnie or he will lose his job</a:t>
            </a:r>
          </a:p>
          <a:p>
            <a:r>
              <a:rPr lang="en-AU" dirty="0" smtClean="0"/>
              <a:t>“If we were able to see our destinies manifest themselves visually then we would be given a choice, to betray our chosen destinies, and the mere fact this choice exists would make all preformed destiny come to an end” “Not if you travel within God’s channel”</a:t>
            </a:r>
          </a:p>
          <a:p>
            <a:pPr marL="118872" indent="0">
              <a:buNone/>
            </a:pPr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3961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Dr Thurman (psychiatrist)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Supportive and caring of Donnie</a:t>
            </a:r>
          </a:p>
          <a:p>
            <a:r>
              <a:rPr lang="en-AU" dirty="0" smtClean="0"/>
              <a:t>Is the first person Donnie tells about Frank</a:t>
            </a:r>
          </a:p>
          <a:p>
            <a:r>
              <a:rPr lang="en-AU" dirty="0" smtClean="0"/>
              <a:t>Reveals that Donnie is a paranoid schizophrenic to his parents</a:t>
            </a:r>
          </a:p>
          <a:p>
            <a:r>
              <a:rPr lang="en-AU" dirty="0" smtClean="0"/>
              <a:t>Is affected when she wakes up from the ‘alternative’ timeline in the real one</a:t>
            </a:r>
          </a:p>
          <a:p>
            <a:r>
              <a:rPr lang="en-AU" dirty="0" smtClean="0"/>
              <a:t>Attempts to help Donnie work out what it is Frank wants and who he is going to kill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5083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Donnie </a:t>
            </a:r>
            <a:r>
              <a:rPr lang="en-AU" dirty="0" err="1" smtClean="0"/>
              <a:t>Darko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5856" y="1556792"/>
            <a:ext cx="5760640" cy="5184576"/>
          </a:xfrm>
        </p:spPr>
        <p:txBody>
          <a:bodyPr>
            <a:normAutofit fontScale="62500" lnSpcReduction="20000"/>
          </a:bodyPr>
          <a:lstStyle/>
          <a:p>
            <a:r>
              <a:rPr lang="en-AU" dirty="0" smtClean="0"/>
              <a:t>Very intelligent</a:t>
            </a:r>
          </a:p>
          <a:p>
            <a:r>
              <a:rPr lang="en-AU" dirty="0" smtClean="0"/>
              <a:t>Hallucinates (Frank, portal, ‘spears’ in people’s chest)</a:t>
            </a:r>
          </a:p>
          <a:p>
            <a:r>
              <a:rPr lang="en-AU" dirty="0" smtClean="0"/>
              <a:t>Is taking medication in the ‘alternate’ timeline, unclear whether he took them in the ‘real’ one</a:t>
            </a:r>
          </a:p>
          <a:p>
            <a:r>
              <a:rPr lang="en-AU" dirty="0" smtClean="0"/>
              <a:t>Sees ‘Frank’ his best friend – “I have to obey him, he saved my life.  I have to obey him or I’ll be left all alone and then I won’t be able to figure out what this is all about, I won’t be able to know his master plan.”</a:t>
            </a:r>
          </a:p>
          <a:p>
            <a:r>
              <a:rPr lang="en-AU" dirty="0" smtClean="0"/>
              <a:t>Tells Dr Thurman that “Frank is going to kill” and that “Frank says time’s up” when he is under hypnosis</a:t>
            </a:r>
          </a:p>
          <a:p>
            <a:r>
              <a:rPr lang="en-AU" dirty="0" smtClean="0"/>
              <a:t>Paranoid schizophrenic?</a:t>
            </a:r>
          </a:p>
          <a:p>
            <a:r>
              <a:rPr lang="en-AU" dirty="0" smtClean="0"/>
              <a:t>Affected by the prophecy</a:t>
            </a:r>
          </a:p>
          <a:p>
            <a:r>
              <a:rPr lang="en-AU" dirty="0" smtClean="0"/>
              <a:t>Special powers?? </a:t>
            </a:r>
          </a:p>
          <a:p>
            <a:r>
              <a:rPr lang="en-AU" dirty="0" smtClean="0"/>
              <a:t>Sees a therapist, Dr Thurman</a:t>
            </a:r>
          </a:p>
          <a:p>
            <a:r>
              <a:rPr lang="en-AU" dirty="0" smtClean="0"/>
              <a:t>Radical thinker, says what’s on his mind</a:t>
            </a:r>
          </a:p>
          <a:p>
            <a:r>
              <a:rPr lang="en-AU" dirty="0" smtClean="0"/>
              <a:t>Preoccupied with the idea of ‘dying alone’</a:t>
            </a:r>
          </a:p>
          <a:p>
            <a:r>
              <a:rPr lang="en-AU" dirty="0" smtClean="0"/>
              <a:t>Dating Gretchen Ross (in alternate timeline)</a:t>
            </a:r>
          </a:p>
          <a:p>
            <a:r>
              <a:rPr lang="en-AU" dirty="0" smtClean="0"/>
              <a:t>Killed by a jet engine (real timeline)</a:t>
            </a:r>
          </a:p>
          <a:p>
            <a:r>
              <a:rPr lang="en-AU" dirty="0" smtClean="0"/>
              <a:t>“I hope that when the world comes to an end I can breathe a sigh of relief, because there will be so much to look forward to.”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44824"/>
            <a:ext cx="3055608" cy="4624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6213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Frank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628800"/>
            <a:ext cx="5256584" cy="5040560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Tells Donnie the prophecy</a:t>
            </a:r>
          </a:p>
          <a:p>
            <a:r>
              <a:rPr lang="en-AU" dirty="0" smtClean="0"/>
              <a:t>Donnie is the only one who can see him</a:t>
            </a:r>
          </a:p>
          <a:p>
            <a:r>
              <a:rPr lang="en-AU" dirty="0" smtClean="0"/>
              <a:t>In reality he is a real person, friend of Donnie’s sister Elizabeth</a:t>
            </a:r>
          </a:p>
          <a:p>
            <a:r>
              <a:rPr lang="en-AU" dirty="0" smtClean="0"/>
              <a:t>Hit Gretchen with his car</a:t>
            </a:r>
          </a:p>
          <a:p>
            <a:r>
              <a:rPr lang="en-AU" dirty="0" smtClean="0"/>
              <a:t>Shot by Donnie</a:t>
            </a:r>
          </a:p>
          <a:p>
            <a:r>
              <a:rPr lang="en-AU" dirty="0" smtClean="0"/>
              <a:t>“Why are you wearing that stupid man suit?”</a:t>
            </a:r>
          </a:p>
          <a:p>
            <a:r>
              <a:rPr lang="en-AU" dirty="0" smtClean="0"/>
              <a:t>Directs Donnie in what he needs to do: shows him the portal, where to get a gun, flood the school, burn down Jim C’s house</a:t>
            </a:r>
          </a:p>
          <a:p>
            <a:r>
              <a:rPr lang="en-AU" dirty="0" smtClean="0"/>
              <a:t>Discusses time travel with Donnie</a:t>
            </a:r>
            <a:endParaRPr lang="en-AU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772816"/>
            <a:ext cx="3161200" cy="4614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543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Gretchen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912" y="1773936"/>
            <a:ext cx="5184576" cy="4823416"/>
          </a:xfrm>
        </p:spPr>
        <p:txBody>
          <a:bodyPr>
            <a:normAutofit fontScale="70000" lnSpcReduction="20000"/>
          </a:bodyPr>
          <a:lstStyle/>
          <a:p>
            <a:r>
              <a:rPr lang="en-AU" dirty="0" smtClean="0"/>
              <a:t>New to Middlesex </a:t>
            </a:r>
          </a:p>
          <a:p>
            <a:r>
              <a:rPr lang="en-AU" dirty="0" smtClean="0"/>
              <a:t>Living under an alias as mum was stabbed 4 times by her step dad</a:t>
            </a:r>
          </a:p>
          <a:p>
            <a:r>
              <a:rPr lang="en-AU" dirty="0" smtClean="0"/>
              <a:t>Her death marks the ‘end of the world’ countdown as told in the prophecy from Frank to Donnie</a:t>
            </a:r>
          </a:p>
          <a:p>
            <a:r>
              <a:rPr lang="en-AU" dirty="0" smtClean="0"/>
              <a:t>Dating Donnie in the alternative timeline</a:t>
            </a:r>
          </a:p>
          <a:p>
            <a:r>
              <a:rPr lang="en-AU" dirty="0" smtClean="0"/>
              <a:t>Picked on by other kids at school (Ricky and Seth)</a:t>
            </a:r>
          </a:p>
          <a:p>
            <a:r>
              <a:rPr lang="en-AU" dirty="0" smtClean="0"/>
              <a:t>Dies in the alternative timeline, hit by a car</a:t>
            </a:r>
          </a:p>
          <a:p>
            <a:r>
              <a:rPr lang="en-AU" dirty="0" smtClean="0"/>
              <a:t>Donnie saves her in ‘reality’ by changing the timeline</a:t>
            </a:r>
          </a:p>
          <a:p>
            <a:r>
              <a:rPr lang="en-AU" dirty="0"/>
              <a:t>“What if you could go back in time and take all those hours of pain and darkness and replace them with something better?”</a:t>
            </a:r>
          </a:p>
          <a:p>
            <a:endParaRPr lang="en-AU" dirty="0"/>
          </a:p>
        </p:txBody>
      </p:sp>
      <p:pic>
        <p:nvPicPr>
          <p:cNvPr id="2050" name="Picture 2" descr="D:\Users\kar\Pictures\gretche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852936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86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Rose </a:t>
            </a:r>
            <a:r>
              <a:rPr lang="en-AU" dirty="0" err="1" smtClean="0"/>
              <a:t>Darko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Donnie’s mum</a:t>
            </a:r>
          </a:p>
          <a:p>
            <a:r>
              <a:rPr lang="en-AU" dirty="0" smtClean="0"/>
              <a:t>Gets called a ‘bitch’ by Donnie </a:t>
            </a:r>
          </a:p>
          <a:p>
            <a:r>
              <a:rPr lang="en-AU" dirty="0" smtClean="0"/>
              <a:t>Develops a better relationship with him in the alternative timeline but not in the real one as Donnie dies before this can happen</a:t>
            </a:r>
          </a:p>
          <a:p>
            <a:r>
              <a:rPr lang="en-AU" dirty="0" smtClean="0"/>
              <a:t>Accepting of the fact that her son may have a mental illness -</a:t>
            </a:r>
            <a:r>
              <a:rPr lang="en-AU" dirty="0"/>
              <a:t> </a:t>
            </a:r>
            <a:r>
              <a:rPr lang="en-AU" dirty="0" smtClean="0"/>
              <a:t>“How does it feel to have a whacko for a son?” “It feels wonderful.”</a:t>
            </a:r>
          </a:p>
          <a:p>
            <a:endParaRPr lang="en-AU" dirty="0"/>
          </a:p>
        </p:txBody>
      </p:sp>
      <p:pic>
        <p:nvPicPr>
          <p:cNvPr id="3074" name="Picture 2" descr="D:\Users\kar\Pictures\rose dark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005" y="2852936"/>
            <a:ext cx="2593379" cy="2593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44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Roberta Sparrow (Grandma Death)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Wrote </a:t>
            </a:r>
            <a:r>
              <a:rPr lang="en-AU" i="1" dirty="0" smtClean="0"/>
              <a:t>The Philosophy of Time Travel</a:t>
            </a:r>
            <a:endParaRPr lang="en-AU" dirty="0" smtClean="0"/>
          </a:p>
          <a:p>
            <a:r>
              <a:rPr lang="en-AU" dirty="0" smtClean="0"/>
              <a:t>Used to be a nun</a:t>
            </a:r>
          </a:p>
          <a:p>
            <a:r>
              <a:rPr lang="en-AU" dirty="0" smtClean="0"/>
              <a:t>Tells Donnie “Every living creature on this earth dies alone”</a:t>
            </a:r>
          </a:p>
          <a:p>
            <a:r>
              <a:rPr lang="en-AU" dirty="0" smtClean="0"/>
              <a:t>Regularly checks her mailbox, perhaps looking for the letter Donnie sent her in the ‘real timeline’?</a:t>
            </a:r>
          </a:p>
          <a:p>
            <a:r>
              <a:rPr lang="en-AU" dirty="0" smtClean="0"/>
              <a:t>Believes people have predestined pathways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6349" y="1773238"/>
            <a:ext cx="3020302" cy="4624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1283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Karen Pomeroy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773936"/>
            <a:ext cx="5256584" cy="4823416"/>
          </a:xfrm>
        </p:spPr>
        <p:txBody>
          <a:bodyPr>
            <a:normAutofit fontScale="70000" lnSpcReduction="20000"/>
          </a:bodyPr>
          <a:lstStyle/>
          <a:p>
            <a:r>
              <a:rPr lang="en-AU" dirty="0" smtClean="0"/>
              <a:t>Donnie’s English teacher</a:t>
            </a:r>
          </a:p>
          <a:p>
            <a:r>
              <a:rPr lang="en-AU" dirty="0" smtClean="0"/>
              <a:t>Knows that he’s smart</a:t>
            </a:r>
          </a:p>
          <a:p>
            <a:r>
              <a:rPr lang="en-AU" dirty="0" smtClean="0"/>
              <a:t>Gets Gretchen to sit next to him – “Sit next to the boy you think is the cutest”</a:t>
            </a:r>
          </a:p>
          <a:p>
            <a:r>
              <a:rPr lang="en-AU" dirty="0" smtClean="0"/>
              <a:t>Teaches Graham Green’s </a:t>
            </a:r>
            <a:r>
              <a:rPr lang="en-AU" i="1" dirty="0" smtClean="0"/>
              <a:t>The Destructors</a:t>
            </a:r>
            <a:r>
              <a:rPr lang="en-AU" dirty="0" smtClean="0"/>
              <a:t> that Donnie acts out when he floods the school – “Destruction is a form of creation”</a:t>
            </a:r>
          </a:p>
          <a:p>
            <a:r>
              <a:rPr lang="en-AU" dirty="0" smtClean="0"/>
              <a:t>Is fired</a:t>
            </a:r>
          </a:p>
          <a:p>
            <a:r>
              <a:rPr lang="en-AU" dirty="0" smtClean="0"/>
              <a:t>“Tell them that everything is going to be just fine” – when Donnie asks her what to say when other kids ask about her; Donnie says something very similar to Frank’s friend after he shoots him</a:t>
            </a:r>
          </a:p>
          <a:p>
            <a:r>
              <a:rPr lang="en-AU" dirty="0" smtClean="0"/>
              <a:t>Tells Donnie that ‘Cellar Door’ is the most beautiful combination of words in the English language – he then goes to Roberta Sparrow’s cellar door where, along with Gretchen, he is caught by Ricky and Seth </a:t>
            </a:r>
            <a:endParaRPr lang="en-A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14"/>
          <a:stretch/>
        </p:blipFill>
        <p:spPr bwMode="auto">
          <a:xfrm>
            <a:off x="5796136" y="1772816"/>
            <a:ext cx="3000311" cy="46399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811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Jim Cunningham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95936" y="1628800"/>
            <a:ext cx="4896544" cy="5040560"/>
          </a:xfrm>
        </p:spPr>
        <p:txBody>
          <a:bodyPr>
            <a:normAutofit fontScale="92500"/>
          </a:bodyPr>
          <a:lstStyle/>
          <a:p>
            <a:r>
              <a:rPr lang="en-AU" dirty="0" smtClean="0"/>
              <a:t>The opposite to Donnie – ruled by his fear to the point where he has turned ‘fear’ into his job</a:t>
            </a:r>
          </a:p>
          <a:p>
            <a:r>
              <a:rPr lang="en-AU" dirty="0" smtClean="0"/>
              <a:t>Donnie sets his house on fire</a:t>
            </a:r>
          </a:p>
          <a:p>
            <a:r>
              <a:rPr lang="en-AU" dirty="0" smtClean="0"/>
              <a:t>Is called the ‘antichrist’ by Donnie</a:t>
            </a:r>
          </a:p>
          <a:p>
            <a:r>
              <a:rPr lang="en-AU" dirty="0" smtClean="0"/>
              <a:t>Police find a secret room in his house that contains child porn</a:t>
            </a:r>
          </a:p>
          <a:p>
            <a:r>
              <a:rPr lang="en-AU" dirty="0" smtClean="0"/>
              <a:t>His book </a:t>
            </a:r>
            <a:r>
              <a:rPr lang="en-AU" i="1" dirty="0" smtClean="0"/>
              <a:t>Attitudinal Beliefs</a:t>
            </a:r>
            <a:r>
              <a:rPr lang="en-AU" dirty="0" smtClean="0"/>
              <a:t> and his films are taught in school</a:t>
            </a:r>
          </a:p>
          <a:p>
            <a:r>
              <a:rPr lang="en-AU" dirty="0" smtClean="0"/>
              <a:t>Is revered by Kitty Farmer (PE teacher)</a:t>
            </a:r>
          </a:p>
          <a:p>
            <a:endParaRPr lang="en-AU" dirty="0"/>
          </a:p>
        </p:txBody>
      </p:sp>
      <p:pic>
        <p:nvPicPr>
          <p:cNvPr id="1026" name="Picture 2" descr="D:\Users\kar\Pictures\jim cunningham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09" y="1988840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41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Seth/Ricky (bullies)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Bullies others</a:t>
            </a:r>
          </a:p>
          <a:p>
            <a:r>
              <a:rPr lang="en-AU" dirty="0" smtClean="0"/>
              <a:t>Ruled by chaos (nihilistic)</a:t>
            </a:r>
          </a:p>
          <a:p>
            <a:r>
              <a:rPr lang="en-AU" dirty="0" smtClean="0"/>
              <a:t>Seth pulls a knife on Donnie at school as he believes Donnie told the principal that he flooded the school</a:t>
            </a:r>
          </a:p>
          <a:p>
            <a:r>
              <a:rPr lang="en-AU" dirty="0" smtClean="0"/>
              <a:t>Take drugs at school</a:t>
            </a:r>
          </a:p>
          <a:p>
            <a:r>
              <a:rPr lang="en-AU" dirty="0" smtClean="0"/>
              <a:t>Responsible for Gretchen’s death</a:t>
            </a:r>
          </a:p>
          <a:p>
            <a:r>
              <a:rPr lang="en-AU" dirty="0" smtClean="0"/>
              <a:t>Had broken into Roberta Sparrow’s cellar which is where Donnie and Gretchen find them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5448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1510</TotalTime>
  <Words>1072</Words>
  <Application>Microsoft Office PowerPoint</Application>
  <PresentationFormat>On-screen Show (4:3)</PresentationFormat>
  <Paragraphs>94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Corbel</vt:lpstr>
      <vt:lpstr>Wingdings</vt:lpstr>
      <vt:lpstr>Wingdings 2</vt:lpstr>
      <vt:lpstr>Wingdings 3</vt:lpstr>
      <vt:lpstr>Module</vt:lpstr>
      <vt:lpstr>Donnie Darko</vt:lpstr>
      <vt:lpstr>Donnie Darko</vt:lpstr>
      <vt:lpstr>Frank</vt:lpstr>
      <vt:lpstr>Gretchen</vt:lpstr>
      <vt:lpstr>Rose Darko</vt:lpstr>
      <vt:lpstr>Roberta Sparrow (Grandma Death)</vt:lpstr>
      <vt:lpstr>Karen Pomeroy</vt:lpstr>
      <vt:lpstr>Jim Cunningham</vt:lpstr>
      <vt:lpstr>Seth/Ricky (bullies)</vt:lpstr>
      <vt:lpstr>Cherita Chen</vt:lpstr>
      <vt:lpstr>Kitty Farmer (PE teacher)</vt:lpstr>
      <vt:lpstr>Professor Monnitoff (science t)</vt:lpstr>
      <vt:lpstr>Dr Thurman (psychiatrist)</vt:lpstr>
    </vt:vector>
  </TitlesOfParts>
  <Company>DEECD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Donnie Darko</dc:title>
  <dc:creator>KARANIKOLOPOULOS, Joanna(KAR)</dc:creator>
  <cp:lastModifiedBy>WHITE, Alice(WHI)</cp:lastModifiedBy>
  <cp:revision>13</cp:revision>
  <dcterms:created xsi:type="dcterms:W3CDTF">2013-11-18T23:15:40Z</dcterms:created>
  <dcterms:modified xsi:type="dcterms:W3CDTF">2014-09-05T05:39:31Z</dcterms:modified>
</cp:coreProperties>
</file>